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matic SC" panose="020B0604020202020204" pitchFamily="2" charset="-79"/>
      <p:regular r:id="rId22"/>
      <p:bold r:id="rId23"/>
    </p:embeddedFont>
    <p:embeddedFont>
      <p:font typeface="Source Code Pro" panose="020B0509030403020204" pitchFamily="49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2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d9df0ee8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d9df0ee8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6b464413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6b464413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Enhancing team performance: Due to non-hierarchical team leadership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ea4afa7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ea4afa7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d9df0ee8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d9df0ee8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d9df0ee8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d9df0ee8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6b464413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6b464413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a499f0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a499f0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6b464413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6b464413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dafc24c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dafc24c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6b4644132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6b4644132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6b46441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6b46441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0ebab7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0ebab7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a11769f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a11769f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a499f0bc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a499f0bc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d9df0ee8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d9df0ee8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d9df0ee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d9df0ee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6b464413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6b464413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d9df0ee8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d9df0ee8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Career Researchers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Nepal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6299100" y="3817975"/>
            <a:ext cx="2617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-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Satya Shrestha (PhD Scholar)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-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Pusp Raj Bhatt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-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Samita KC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-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Smriti Luitel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2753025" y="4656350"/>
            <a:ext cx="42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Sharing learnings of UoB Short Course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988" y="0"/>
            <a:ext cx="6192024" cy="435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Appreciations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Opportunity to explore viewpoints of other early career researchers.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Forum for communication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Virtual team building events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Capacity strengthening programs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Unlocking self potentials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Team inclusion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Proper mentorship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Success celebration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Travelling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949"/>
            <a:ext cx="2929174" cy="447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0125" y="6950"/>
            <a:ext cx="5438075" cy="454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/>
          <p:nvPr/>
        </p:nvSpPr>
        <p:spPr>
          <a:xfrm>
            <a:off x="2753025" y="4656350"/>
            <a:ext cx="42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Publications of Research Paper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2753025" y="4735650"/>
            <a:ext cx="38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Glimpses from field visits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975" y="0"/>
            <a:ext cx="6106499" cy="473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2753025" y="4656350"/>
            <a:ext cx="38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Glimpses from field visits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97151" cy="435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0124" y="152400"/>
            <a:ext cx="5467300" cy="435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Challenges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17" u="sng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Avoidable</a:t>
            </a:r>
            <a:endParaRPr sz="3417" u="sng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Staff turnover and workload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Lack of knowledge and practice among stakeholder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Less priority to GBV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No standard guideline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Hierarchy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Lack of coordination and collaboration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Poor in documentation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Lack of infrastructure eg. no dedicated room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Safety and security issues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Unavoidable</a:t>
            </a:r>
            <a:endParaRPr sz="24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COVID-19 pandemic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Geographical difficulties during field visit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Natural calamities eg,Flood,landslides etc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Strike due to political instabilities.</a:t>
            </a:r>
            <a:endParaRPr sz="1700" u="sng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19" y="0"/>
            <a:ext cx="80967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Forward looking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71442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Creating further collaborative work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Opportunities for further capacity strengthening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Building strong relationship among ECRs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Workshop and training opportunities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00" y="292850"/>
            <a:ext cx="3794325" cy="14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8" y="292848"/>
            <a:ext cx="3839100" cy="18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013" y="3102849"/>
            <a:ext cx="3839099" cy="80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2200" y="2873125"/>
            <a:ext cx="3608049" cy="10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Major </a:t>
            </a:r>
            <a:r>
              <a:rPr lang="en" sz="3000" b="1">
                <a:latin typeface="Times New Roman"/>
                <a:ea typeface="Times New Roman"/>
                <a:cs typeface="Times New Roman"/>
                <a:sym typeface="Times New Roman"/>
              </a:rPr>
              <a:t>Activities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26150" y="117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11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Font typeface="Times New Roman"/>
              <a:buChar char="●"/>
            </a:pPr>
            <a:r>
              <a:rPr lang="en" sz="2560">
                <a:latin typeface="Times New Roman"/>
                <a:ea typeface="Times New Roman"/>
                <a:cs typeface="Times New Roman"/>
                <a:sym typeface="Times New Roman"/>
              </a:rPr>
              <a:t>Planning and Organization </a:t>
            </a:r>
            <a:endParaRPr sz="25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11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Font typeface="Times New Roman"/>
              <a:buChar char="●"/>
            </a:pPr>
            <a:r>
              <a:rPr lang="en" sz="2560">
                <a:latin typeface="Times New Roman"/>
                <a:ea typeface="Times New Roman"/>
                <a:cs typeface="Times New Roman"/>
                <a:sym typeface="Times New Roman"/>
              </a:rPr>
              <a:t>Participatory observation in intervention sites</a:t>
            </a:r>
            <a:endParaRPr sz="25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11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Font typeface="Times New Roman"/>
              <a:buChar char="●"/>
            </a:pPr>
            <a:r>
              <a:rPr lang="en" sz="2560">
                <a:latin typeface="Times New Roman"/>
                <a:ea typeface="Times New Roman"/>
                <a:cs typeface="Times New Roman"/>
                <a:sym typeface="Times New Roman"/>
              </a:rPr>
              <a:t>Monitoring and supervision visits</a:t>
            </a:r>
            <a:endParaRPr sz="25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11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Font typeface="Times New Roman"/>
              <a:buChar char="●"/>
            </a:pPr>
            <a:r>
              <a:rPr lang="en" sz="2560">
                <a:latin typeface="Times New Roman"/>
                <a:ea typeface="Times New Roman"/>
                <a:cs typeface="Times New Roman"/>
                <a:sym typeface="Times New Roman"/>
              </a:rPr>
              <a:t>Coordination </a:t>
            </a:r>
            <a:endParaRPr sz="25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11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Font typeface="Times New Roman"/>
              <a:buChar char="●"/>
            </a:pPr>
            <a:r>
              <a:rPr lang="en" sz="2560">
                <a:latin typeface="Times New Roman"/>
                <a:ea typeface="Times New Roman"/>
                <a:cs typeface="Times New Roman"/>
                <a:sym typeface="Times New Roman"/>
              </a:rPr>
              <a:t>Data collection (FGDs, KII, MSC stories, PIM)</a:t>
            </a:r>
            <a:endParaRPr sz="25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11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Font typeface="Times New Roman"/>
              <a:buChar char="●"/>
            </a:pPr>
            <a:r>
              <a:rPr lang="en" sz="2560">
                <a:latin typeface="Times New Roman"/>
                <a:ea typeface="Times New Roman"/>
                <a:cs typeface="Times New Roman"/>
                <a:sym typeface="Times New Roman"/>
              </a:rPr>
              <a:t>Transcription and translation of Interviews, FGDs</a:t>
            </a:r>
            <a:endParaRPr sz="25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11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Font typeface="Times New Roman"/>
              <a:buChar char="●"/>
            </a:pPr>
            <a:r>
              <a:rPr lang="en" sz="2560">
                <a:latin typeface="Times New Roman"/>
                <a:ea typeface="Times New Roman"/>
                <a:cs typeface="Times New Roman"/>
                <a:sym typeface="Times New Roman"/>
              </a:rPr>
              <a:t>Data analysis </a:t>
            </a:r>
            <a:endParaRPr sz="25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11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Font typeface="Times New Roman"/>
              <a:buChar char="●"/>
            </a:pPr>
            <a:r>
              <a:rPr lang="en" sz="2560">
                <a:latin typeface="Times New Roman"/>
                <a:ea typeface="Times New Roman"/>
                <a:cs typeface="Times New Roman"/>
                <a:sym typeface="Times New Roman"/>
              </a:rPr>
              <a:t>Report writing</a:t>
            </a:r>
            <a:endParaRPr sz="25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11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Font typeface="Times New Roman"/>
              <a:buChar char="●"/>
            </a:pPr>
            <a:r>
              <a:rPr lang="en" sz="2560">
                <a:latin typeface="Times New Roman"/>
                <a:ea typeface="Times New Roman"/>
                <a:cs typeface="Times New Roman"/>
                <a:sym typeface="Times New Roman"/>
              </a:rPr>
              <a:t>Administrative/Financial roles and responsibilities</a:t>
            </a:r>
            <a:endParaRPr sz="25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20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206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600" y="211600"/>
            <a:ext cx="7082199" cy="42748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753025" y="4656350"/>
            <a:ext cx="38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Early Career Researchers Workshop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45997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753025" y="4656350"/>
            <a:ext cx="38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Training to Health Care Providers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453172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2753025" y="4656350"/>
            <a:ext cx="38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Training to Health Care Providers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25" y="0"/>
            <a:ext cx="7717151" cy="46563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1265775" y="4656350"/>
            <a:ext cx="66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Most Significant Change Stories selection with stakeholders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25" y="0"/>
            <a:ext cx="7717151" cy="452065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1376300" y="4565950"/>
            <a:ext cx="655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Story Exhibition for 16 days of activism against GBV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Major Learnings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80523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4350">
                <a:latin typeface="Times New Roman"/>
                <a:ea typeface="Times New Roman"/>
                <a:cs typeface="Times New Roman"/>
                <a:sym typeface="Times New Roman"/>
              </a:rPr>
              <a:t>Gender Sensitivity</a:t>
            </a:r>
            <a:endParaRPr sz="4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0523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4350">
                <a:latin typeface="Times New Roman"/>
                <a:ea typeface="Times New Roman"/>
                <a:cs typeface="Times New Roman"/>
                <a:sym typeface="Times New Roman"/>
              </a:rPr>
              <a:t>Coordination </a:t>
            </a:r>
            <a:endParaRPr sz="4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0523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4350">
                <a:latin typeface="Times New Roman"/>
                <a:ea typeface="Times New Roman"/>
                <a:cs typeface="Times New Roman"/>
                <a:sym typeface="Times New Roman"/>
              </a:rPr>
              <a:t>Workplace collaboration </a:t>
            </a:r>
            <a:endParaRPr sz="4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0523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4350">
                <a:latin typeface="Times New Roman"/>
                <a:ea typeface="Times New Roman"/>
                <a:cs typeface="Times New Roman"/>
                <a:sym typeface="Times New Roman"/>
              </a:rPr>
              <a:t>Enhanced team building</a:t>
            </a:r>
            <a:endParaRPr sz="4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0523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4350">
                <a:latin typeface="Times New Roman"/>
                <a:ea typeface="Times New Roman"/>
                <a:cs typeface="Times New Roman"/>
                <a:sym typeface="Times New Roman"/>
              </a:rPr>
              <a:t>Networking and socializing</a:t>
            </a:r>
            <a:endParaRPr sz="4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0523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4350">
                <a:latin typeface="Times New Roman"/>
                <a:ea typeface="Times New Roman"/>
                <a:cs typeface="Times New Roman"/>
                <a:sym typeface="Times New Roman"/>
              </a:rPr>
              <a:t>Interpersonal development </a:t>
            </a:r>
            <a:endParaRPr sz="4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0523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4350">
                <a:latin typeface="Times New Roman"/>
                <a:ea typeface="Times New Roman"/>
                <a:cs typeface="Times New Roman"/>
                <a:sym typeface="Times New Roman"/>
              </a:rPr>
              <a:t>Ad-hoc planning</a:t>
            </a:r>
            <a:endParaRPr sz="4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0523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4350">
                <a:latin typeface="Times New Roman"/>
                <a:ea typeface="Times New Roman"/>
                <a:cs typeface="Times New Roman"/>
                <a:sym typeface="Times New Roman"/>
              </a:rPr>
              <a:t>Research Ethics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2753025" y="4656350"/>
            <a:ext cx="38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Country Level Stakeholders Meeting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825" y="0"/>
            <a:ext cx="7279626" cy="43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On-screen Show (16:9)</PresentationFormat>
  <Paragraphs>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Source Code Pro</vt:lpstr>
      <vt:lpstr>Times New Roman</vt:lpstr>
      <vt:lpstr>Arial</vt:lpstr>
      <vt:lpstr>Amatic SC</vt:lpstr>
      <vt:lpstr>Beach Day</vt:lpstr>
      <vt:lpstr>Early Career Researchers Nepal</vt:lpstr>
      <vt:lpstr>Major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Learnings</vt:lpstr>
      <vt:lpstr>PowerPoint Presentation</vt:lpstr>
      <vt:lpstr>PowerPoint Presentation</vt:lpstr>
      <vt:lpstr>Appreciations</vt:lpstr>
      <vt:lpstr>PowerPoint Presentation</vt:lpstr>
      <vt:lpstr>PowerPoint Presentation</vt:lpstr>
      <vt:lpstr>PowerPoint Presentation</vt:lpstr>
      <vt:lpstr>Challenges</vt:lpstr>
      <vt:lpstr>PowerPoint Presentation</vt:lpstr>
      <vt:lpstr>Forward looking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Career Researchers Nepal</dc:title>
  <cp:lastModifiedBy>Sandi Dheensa</cp:lastModifiedBy>
  <cp:revision>1</cp:revision>
  <dcterms:modified xsi:type="dcterms:W3CDTF">2022-04-26T13:17:02Z</dcterms:modified>
</cp:coreProperties>
</file>